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60" r:id="rId36"/>
    <p:sldId id="461" r:id="rId37"/>
    <p:sldId id="387" r:id="rId38"/>
  </p:sldIdLst>
  <p:sldSz cx="9144000" cy="6858000" type="screen4x3"/>
  <p:notesSz cx="9875838" cy="6670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60"/>
            <p14:sldId id="461"/>
            <p14:sldId id="38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9005" autoAdjust="0"/>
    <p:restoredTop sz="92272" autoAdjust="0"/>
  </p:normalViewPr>
  <p:slideViewPr>
    <p:cSldViewPr>
      <p:cViewPr>
        <p:scale>
          <a:sx n="100" d="100"/>
          <a:sy n="100" d="100"/>
        </p:scale>
        <p:origin x="-3864" y="-123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01"/>
        <p:guide pos="311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4023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4023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4625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70250" y="500063"/>
            <a:ext cx="3335338" cy="250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52" tIns="45226" rIns="90452" bIns="45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8215" y="3168571"/>
            <a:ext cx="7899408" cy="3001804"/>
          </a:xfrm>
          <a:prstGeom prst="rect">
            <a:avLst/>
          </a:prstGeom>
        </p:spPr>
        <p:txBody>
          <a:bodyPr vert="horz" lIns="90452" tIns="45226" rIns="90452" bIns="4522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4625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470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앞에서 보신 </a:t>
            </a:r>
            <a:r>
              <a:rPr lang="en-US" altLang="ko-KR" dirty="0" smtClean="0"/>
              <a:t>many to many</a:t>
            </a:r>
            <a:r>
              <a:rPr lang="ko-KR" altLang="en-US" dirty="0" smtClean="0"/>
              <a:t>의</a:t>
            </a:r>
            <a:r>
              <a:rPr lang="ko-KR" altLang="en-US" baseline="0" dirty="0" smtClean="0"/>
              <a:t> </a:t>
            </a:r>
            <a:r>
              <a:rPr lang="ko-KR" altLang="en-US" dirty="0" err="1" smtClean="0"/>
              <a:t>구조중</a:t>
            </a:r>
            <a:r>
              <a:rPr lang="ko-KR" altLang="en-US" dirty="0" smtClean="0"/>
              <a:t> 하나인 순환신경망 인코더 </a:t>
            </a:r>
            <a:r>
              <a:rPr lang="ko-KR" altLang="en-US" dirty="0" err="1" smtClean="0"/>
              <a:t>디코더</a:t>
            </a:r>
            <a:r>
              <a:rPr lang="ko-KR" altLang="en-US" dirty="0" smtClean="0"/>
              <a:t> 네트워크가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네트워크는</a:t>
            </a:r>
            <a:endParaRPr lang="en-US" altLang="ko-KR" dirty="0" smtClean="0"/>
          </a:p>
          <a:p>
            <a:r>
              <a:rPr lang="ko-KR" altLang="en-US" dirty="0" smtClean="0"/>
              <a:t>보통 기계번역에 사용됩니다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간단히  동작에 대해 살펴보면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기계번역쪽에서는</a:t>
            </a:r>
            <a:r>
              <a:rPr lang="ko-KR" altLang="en-US" dirty="0" smtClean="0"/>
              <a:t> 이 구조를 </a:t>
            </a:r>
            <a:r>
              <a:rPr lang="en-US" altLang="ko-KR" dirty="0" smtClean="0"/>
              <a:t>sequence to sequence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구조라고 부르는데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간단히 동작을 살펴보면 </a:t>
            </a:r>
            <a:endParaRPr lang="en-US" altLang="ko-KR" baseline="0" dirty="0" smtClean="0"/>
          </a:p>
          <a:p>
            <a:r>
              <a:rPr lang="ko-KR" altLang="en-US" dirty="0" smtClean="0"/>
              <a:t>참고로 이 </a:t>
            </a:r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구조는 한가지의 특징이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Training </a:t>
            </a:r>
            <a:r>
              <a:rPr lang="ko-KR" altLang="en-US" baseline="0" dirty="0" smtClean="0"/>
              <a:t>과정과 </a:t>
            </a:r>
            <a:r>
              <a:rPr lang="en-US" altLang="ko-KR" baseline="0" dirty="0" smtClean="0"/>
              <a:t>test</a:t>
            </a:r>
            <a:r>
              <a:rPr lang="ko-KR" altLang="en-US" baseline="0" dirty="0" smtClean="0"/>
              <a:t>과정이 다르다는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Training</a:t>
            </a:r>
            <a:r>
              <a:rPr lang="ko-KR" altLang="en-US" dirty="0" smtClean="0"/>
              <a:t>과정에서 학습이 완료되면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바로 전에 설명한 </a:t>
            </a:r>
            <a:r>
              <a:rPr lang="en-US" altLang="ko-KR" dirty="0" smtClean="0"/>
              <a:t>sequence to </a:t>
            </a:r>
            <a:r>
              <a:rPr lang="en-US" altLang="ko-KR" dirty="0" err="1" smtClean="0"/>
              <a:t>squence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구조에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구조를 그대로 제 </a:t>
            </a:r>
            <a:r>
              <a:rPr lang="en-US" altLang="ko-KR" baseline="0" dirty="0" smtClean="0"/>
              <a:t>motion data</a:t>
            </a:r>
            <a:r>
              <a:rPr lang="ko-KR" altLang="en-US" baseline="0" dirty="0" smtClean="0"/>
              <a:t>에 적용을 해보았습니다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과거의동작을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encoder</a:t>
            </a:r>
            <a:r>
              <a:rPr lang="ko-KR" altLang="en-US" baseline="0" dirty="0" smtClean="0"/>
              <a:t>에 입력으로 넣고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예측하고자 하는 동작을 </a:t>
            </a:r>
            <a:r>
              <a:rPr lang="en-US" altLang="ko-KR" baseline="0" dirty="0" smtClean="0"/>
              <a:t>decoder</a:t>
            </a:r>
            <a:r>
              <a:rPr lang="ko-KR" altLang="en-US" baseline="0" dirty="0" smtClean="0"/>
              <a:t>에 입력으로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조금 </a:t>
            </a:r>
            <a:r>
              <a:rPr lang="ko-KR" altLang="en-US" baseline="0" dirty="0" err="1" smtClean="0"/>
              <a:t>달른점이</a:t>
            </a:r>
            <a:r>
              <a:rPr lang="ko-KR" altLang="en-US" baseline="0" dirty="0" smtClean="0"/>
              <a:t> 있다면 데이터에 </a:t>
            </a:r>
            <a:r>
              <a:rPr lang="ko-KR" altLang="en-US" baseline="0" dirty="0" err="1" smtClean="0"/>
              <a:t>노이즈를</a:t>
            </a:r>
            <a:r>
              <a:rPr lang="ko-KR" altLang="en-US" baseline="0" dirty="0" smtClean="0"/>
              <a:t> 추가해서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학습을 시켰고</a:t>
            </a:r>
            <a:r>
              <a:rPr lang="en-US" altLang="ko-KR" baseline="0" dirty="0" smtClean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TEST ERROR</a:t>
            </a:r>
            <a:r>
              <a:rPr lang="ko-KR" altLang="en-US" dirty="0" smtClean="0"/>
              <a:t>가 너무 컸습니다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모션데이터는 실제 데이터</a:t>
            </a:r>
            <a:r>
              <a:rPr lang="en-US" altLang="ko-KR" dirty="0" smtClean="0"/>
              <a:t>!!</a:t>
            </a:r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hot encoding </a:t>
            </a:r>
            <a:r>
              <a:rPr lang="ko-KR" altLang="en-US" baseline="0" dirty="0" smtClean="0"/>
              <a:t>이라는 </a:t>
            </a:r>
            <a:endParaRPr lang="en-US" altLang="ko-KR" dirty="0" smtClean="0"/>
          </a:p>
          <a:p>
            <a:r>
              <a:rPr lang="ko-KR" altLang="en-US" dirty="0" smtClean="0"/>
              <a:t>에러가 점점 누적되는 현상이 발생했습니다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에러를 줄이기 위한 방법으로써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분석을 토대로 관찰을 진행해보았습니다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네트워크가 동작정보를 담기에는 작거나 </a:t>
            </a:r>
            <a:r>
              <a:rPr lang="ko-KR" altLang="en-US" dirty="0" err="1" smtClean="0"/>
              <a:t>파리미터</a:t>
            </a:r>
            <a:r>
              <a:rPr lang="ko-KR" altLang="en-US" dirty="0" smtClean="0"/>
              <a:t> 수가 적지 않을까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167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</a:t>
            </a:r>
            <a:r>
              <a:rPr lang="ko-KR" altLang="en-US" baseline="0" dirty="0" smtClean="0"/>
              <a:t>과거의 모션정보로부터 미래의 모션정보를 예측하는 것에 대한 연구를 진행했습니다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문제를 풀기 위해서는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알고리즘과 관련된 몇 가지 배경지식이 필요했는데요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620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2884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61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격투에서 상대방의 움직임을 파악하는데 활용 할 </a:t>
            </a:r>
            <a:r>
              <a:rPr lang="ko-KR" altLang="en-US" baseline="0" dirty="0" err="1" smtClean="0"/>
              <a:t>수도있고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야구에서 공을 던질 때  야구에서 투수의 </a:t>
            </a:r>
            <a:r>
              <a:rPr lang="ko-KR" altLang="en-US" baseline="0" dirty="0" err="1" smtClean="0"/>
              <a:t>구종을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파악할수도있는데</a:t>
            </a:r>
            <a:r>
              <a:rPr lang="ko-KR" altLang="en-US" baseline="0" dirty="0" smtClean="0"/>
              <a:t> 활용 </a:t>
            </a:r>
            <a:r>
              <a:rPr lang="ko-KR" altLang="en-US" baseline="0" dirty="0" err="1" smtClean="0"/>
              <a:t>할수있을것같습니다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데이터가 부족하기 때문에</a:t>
            </a:r>
            <a:r>
              <a:rPr lang="en-US" altLang="ko-KR" smtClean="0"/>
              <a:t>, </a:t>
            </a:r>
            <a:r>
              <a:rPr lang="ko-KR" altLang="en-US" smtClean="0"/>
              <a:t>더 </a:t>
            </a:r>
            <a:r>
              <a:rPr lang="ko-KR" altLang="en-US" dirty="0" smtClean="0"/>
              <a:t>다양한 동작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많은 사람의 데이터를</a:t>
            </a:r>
            <a:r>
              <a:rPr lang="ko-KR" altLang="en-US" baseline="0" dirty="0" smtClean="0"/>
              <a:t> 모아서 처리를 하는 것으로 </a:t>
            </a:r>
            <a:r>
              <a:rPr lang="ko-KR" altLang="en-US" baseline="0" dirty="0" err="1" smtClean="0"/>
              <a:t>잡고있습니다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3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첫번째로</a:t>
            </a:r>
            <a:r>
              <a:rPr lang="ko-KR" altLang="en-US" dirty="0" smtClean="0"/>
              <a:t> 앞에 보이는 그림은 주로 시퀀스 데이터에 </a:t>
            </a:r>
            <a:r>
              <a:rPr lang="ko-KR" altLang="en-US" baseline="0" dirty="0" smtClean="0"/>
              <a:t> 사용하는 </a:t>
            </a:r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dirty="0" smtClean="0"/>
              <a:t>은 그림에 보이는 것과 같이 </a:t>
            </a:r>
            <a:r>
              <a:rPr lang="ko-KR" altLang="en-US" dirty="0" err="1" smtClean="0"/>
              <a:t>시간축으로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쭈욱</a:t>
            </a:r>
            <a:r>
              <a:rPr lang="ko-KR" altLang="en-US" dirty="0" smtClean="0"/>
              <a:t> 펼쳐진 네트워크를 의미합니다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 학습 </a:t>
            </a:r>
            <a:r>
              <a:rPr lang="ko-KR" altLang="en-US" dirty="0" err="1" smtClean="0"/>
              <a:t>파라미터들은</a:t>
            </a:r>
            <a:r>
              <a:rPr lang="ko-KR" altLang="en-US" dirty="0" smtClean="0"/>
              <a:t> 공유합니다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그러나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에는 치명적인 단점이 하나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긴 길이의  </a:t>
            </a:r>
            <a:r>
              <a:rPr lang="ko-KR" altLang="en-US" dirty="0" err="1" smtClean="0"/>
              <a:t>시간축을</a:t>
            </a:r>
            <a:r>
              <a:rPr lang="ko-KR" altLang="en-US" dirty="0" smtClean="0"/>
              <a:t> 가지는 데이터에는 사용하기가 어렵습니다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간단한 만큼 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긴 시간에 따른 정보를 </a:t>
            </a:r>
            <a:r>
              <a:rPr lang="ko-KR" altLang="en-US" baseline="0" dirty="0" err="1" smtClean="0"/>
              <a:t>담을수는</a:t>
            </a:r>
            <a:r>
              <a:rPr lang="ko-KR" altLang="en-US" baseline="0" dirty="0" smtClean="0"/>
              <a:t> 없는 </a:t>
            </a:r>
            <a:r>
              <a:rPr lang="ko-KR" altLang="en-US" baseline="0" dirty="0" err="1" smtClean="0"/>
              <a:t>것이조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one to one : </a:t>
            </a:r>
            <a:r>
              <a:rPr lang="ko-KR" altLang="en-US" dirty="0" smtClean="0"/>
              <a:t>가장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Vanilla RNN </a:t>
            </a:r>
            <a:r>
              <a:rPr lang="ko-KR" altLang="en-US" dirty="0" smtClean="0"/>
              <a:t>이라고도 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one to many : image captioning(</a:t>
            </a:r>
            <a:r>
              <a:rPr lang="ko-KR" altLang="en-US" dirty="0" smtClean="0"/>
              <a:t>이미지를 입력으로 주면 문장이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출력이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one : sentimental analysis(</a:t>
            </a:r>
            <a:r>
              <a:rPr lang="ko-KR" altLang="en-US" dirty="0" smtClean="0"/>
              <a:t>영화 리뷰가 긍정적인지 부정적인지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many(not synced) : </a:t>
            </a:r>
            <a:r>
              <a:rPr lang="ko-KR" altLang="en-US" dirty="0" smtClean="0"/>
              <a:t>기계번역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등과 같이 입력과 출력이 모두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many(synced) : video classification(</a:t>
            </a:r>
            <a:r>
              <a:rPr lang="ko-KR" altLang="en-US" dirty="0" smtClean="0"/>
              <a:t>각 프레임을 입력으로 받아 설명을 동시에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입력과 출력이 모두 연속적인 데이터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873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608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6376"/>
            <a:ext cx="2057400" cy="438785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6376"/>
            <a:ext cx="6019800" cy="438785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6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68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23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0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27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28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966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776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5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673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.png"/><Relationship Id="rId4" Type="http://schemas.openxmlformats.org/officeDocument/2006/relationships/slide" Target="slide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1.png"/><Relationship Id="rId4" Type="http://schemas.openxmlformats.org/officeDocument/2006/relationships/slide" Target="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3068961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 smtClean="0"/>
              <a:t>순환 신경망 기반의 행동 예측 방법</a:t>
            </a:r>
            <a:endParaRPr lang="en-US" altLang="ko-KR" sz="4000" b="1" dirty="0"/>
          </a:p>
        </p:txBody>
      </p:sp>
      <p:sp>
        <p:nvSpPr>
          <p:cNvPr id="6" name="직사각형 8"/>
          <p:cNvSpPr txBox="1"/>
          <p:nvPr/>
        </p:nvSpPr>
        <p:spPr>
          <a:xfrm>
            <a:off x="4499992" y="4941170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지도 교수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박광</a:t>
            </a:r>
            <a:r>
              <a:rPr lang="ko-KR" altLang="en-US" sz="1600" b="1" spc="5" dirty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현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발표</a:t>
            </a: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자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김종곤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 인코더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디코더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네크워크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8" y="1672235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01" y="1052738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9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4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3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 smtClean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9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5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6" y="2333198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6" y="2967336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7" y="2967333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9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3" y="4858839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9" y="256147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8" y="259533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4" y="1709781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31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40" y="432781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9" y="436167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4" y="4851865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31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7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987101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9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5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6" y="2333198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6" y="2967336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7" y="2967333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9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3" y="4858839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9" y="256147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8" y="2595333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4" y="1709781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31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40" y="432781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4" y="4851865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7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7" y="1906512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68608" y="1190363"/>
            <a:ext cx="7407156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1"/>
                </a:solidFill>
              </a:rPr>
              <a:t>기존방법에의 </a:t>
            </a:r>
            <a:endParaRPr lang="en-US" altLang="ko-KR" sz="8800" b="1" dirty="0" smtClean="0">
              <a:solidFill>
                <a:schemeClr val="accent1"/>
              </a:solidFill>
            </a:endParaRPr>
          </a:p>
          <a:p>
            <a:r>
              <a:rPr lang="ko-KR" altLang="en-US" sz="8800" b="1" dirty="0" smtClean="0">
                <a:solidFill>
                  <a:schemeClr val="accent1"/>
                </a:solidFill>
              </a:rPr>
              <a:t>적용</a:t>
            </a:r>
            <a:endParaRPr lang="en-US" altLang="ko-KR" sz="8800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2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2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01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8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61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8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5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6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8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3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58" name="직선 화살표 연결선 57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8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5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5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</p:cNvCxnSpPr>
          <p:nvPr/>
        </p:nvCxnSpPr>
        <p:spPr>
          <a:xfrm>
            <a:off x="6816442" y="1677249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9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7837002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4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3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6" y="2884873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2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7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6" name="오른쪽 화살표 15"/>
          <p:cNvSpPr/>
          <p:nvPr/>
        </p:nvSpPr>
        <p:spPr>
          <a:xfrm>
            <a:off x="223764" y="6260130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475091" y="3933057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27586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13184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528025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741071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2475091" y="1124745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23764" y="3429002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8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3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6"/>
            <a:ext cx="88353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>
                <a:solidFill>
                  <a:srgbClr val="FF0000"/>
                </a:solidFill>
              </a:rPr>
              <a:t>실제데이터 이다</a:t>
            </a:r>
            <a:r>
              <a:rPr lang="en-US" altLang="ko-KR" sz="2000" b="1" dirty="0">
                <a:solidFill>
                  <a:srgbClr val="FF0000"/>
                </a:solidFill>
              </a:rPr>
              <a:t>. </a:t>
            </a:r>
            <a:r>
              <a:rPr lang="en-US" altLang="ko-KR" sz="2000" b="1" dirty="0">
                <a:solidFill>
                  <a:schemeClr val="accent1"/>
                </a:solidFill>
              </a:rPr>
              <a:t>‘one hot encoding' </a:t>
            </a:r>
            <a:r>
              <a:rPr lang="en-US" altLang="ko-KR" sz="2000" b="1" dirty="0"/>
              <a:t>data </a:t>
            </a:r>
            <a:r>
              <a:rPr lang="ko-KR" altLang="en-US" sz="2000" b="1" dirty="0"/>
              <a:t>가 아니다</a:t>
            </a:r>
            <a:r>
              <a:rPr lang="en-US" altLang="ko-KR" sz="2000" b="1" dirty="0"/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 smtClean="0"/>
              <a:t>2.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트레이닝 방법</a:t>
            </a:r>
            <a:r>
              <a:rPr lang="ko-KR" altLang="en-US" sz="2000" b="1" dirty="0" smtClean="0"/>
              <a:t>과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테스트 방법이 </a:t>
            </a:r>
            <a:r>
              <a:rPr lang="ko-KR" altLang="en-US" sz="2000" b="1" dirty="0" smtClean="0"/>
              <a:t>달라서 문제가 생기는 것 아닐까</a:t>
            </a:r>
            <a:r>
              <a:rPr lang="en-US" altLang="ko-KR" sz="2000" b="1" dirty="0" smtClean="0"/>
              <a:t>?</a:t>
            </a:r>
            <a:r>
              <a:rPr lang="ko-KR" altLang="en-US" sz="2000" b="1" dirty="0" smtClean="0"/>
              <a:t>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3762" y="1044753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목차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3" y="1110119"/>
            <a:ext cx="73345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 제시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배경지식 과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실험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순환 신경망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(Recurrent Neural Networks)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b="1" smtClean="0">
                <a:solidFill>
                  <a:srgbClr val="556F75"/>
                </a:solidFill>
              </a:rPr>
              <a:t>순환 신경망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인코더 </a:t>
            </a:r>
            <a:r>
              <a:rPr lang="ko-KR" altLang="en-US" sz="1400" b="1" dirty="0" err="1" smtClean="0">
                <a:solidFill>
                  <a:srgbClr val="556F75"/>
                </a:solidFill>
              </a:rPr>
              <a:t>디코더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네트워크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Network)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시퀀스 투 시퀀스 구조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(Sequence </a:t>
            </a:r>
            <a:r>
              <a:rPr lang="en-US" altLang="ko-KR" sz="1400" b="1" dirty="0">
                <a:solidFill>
                  <a:srgbClr val="556F75"/>
                </a:solidFill>
              </a:rPr>
              <a:t>to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Sequence  Network)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기존방법에의 적용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관찰 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,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제안하는 방법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학습 환경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활용 방안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추후연구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질문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/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 답변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부</a:t>
            </a:r>
            <a:r>
              <a:rPr lang="ko-KR" altLang="en-US" sz="1400" b="1" dirty="0">
                <a:solidFill>
                  <a:srgbClr val="556F75"/>
                </a:solidFill>
              </a:rPr>
              <a:t>록</a:t>
            </a:r>
            <a:endParaRPr lang="en-US" altLang="ko-KR" sz="1400" b="1" dirty="0" smtClean="0">
              <a:solidFill>
                <a:srgbClr val="556F75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2441694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관찰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2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01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8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8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5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8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2" y="1677249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7837002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8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5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5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</p:cNvCxnSpPr>
          <p:nvPr/>
        </p:nvCxnSpPr>
        <p:spPr>
          <a:xfrm>
            <a:off x="6816442" y="1677249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9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7837002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및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8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8" y="1340769"/>
            <a:ext cx="2747995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9" y="3193813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7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6" y="4757081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/>
              <a:t>네트워크가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동작정보를 담지 못한</a:t>
            </a:r>
            <a:r>
              <a:rPr lang="ko-KR" altLang="en-US" sz="2000" b="1" dirty="0">
                <a:solidFill>
                  <a:srgbClr val="FF0000"/>
                </a:solidFill>
              </a:rPr>
              <a:t>다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9554" y="6053225"/>
            <a:ext cx="35092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네트워크의 구조를 바꿔보자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8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9"/>
            <a:ext cx="110799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해결책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8" y="1190363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제안하는 방법</a:t>
            </a:r>
            <a:endParaRPr lang="en-US" altLang="ko-KR" sz="8800" b="1" dirty="0">
              <a:solidFill>
                <a:schemeClr val="accent1"/>
              </a:solidFill>
            </a:endParaRPr>
          </a:p>
          <a:p>
            <a:r>
              <a:rPr lang="en-US" altLang="ko-KR" sz="8800" b="1" dirty="0" smtClean="0">
                <a:solidFill>
                  <a:srgbClr val="FF0000"/>
                </a:solidFill>
              </a:rPr>
              <a:t>-</a:t>
            </a:r>
            <a:r>
              <a:rPr lang="ko-KR" altLang="en-US" sz="8800" b="1" dirty="0" smtClean="0">
                <a:solidFill>
                  <a:srgbClr val="FF0000"/>
                </a:solidFill>
              </a:rPr>
              <a:t>성공</a:t>
            </a:r>
            <a:endParaRPr lang="en-US" altLang="ko-KR" sz="8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40" name="직선 화살표 연결선 39"/>
          <p:cNvCxnSpPr/>
          <p:nvPr/>
        </p:nvCxnSpPr>
        <p:spPr>
          <a:xfrm flipV="1">
            <a:off x="1466743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2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95521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7001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69"/>
            <a:ext cx="10818" cy="35769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01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8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20" y="4802301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41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8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5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8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20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2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덧셈 기호 3"/>
          <p:cNvSpPr/>
          <p:nvPr/>
        </p:nvSpPr>
        <p:spPr>
          <a:xfrm>
            <a:off x="5414640" y="2643814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3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70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95" name="직선 화살표 연결선 194"/>
          <p:cNvCxnSpPr/>
          <p:nvPr/>
        </p:nvCxnSpPr>
        <p:spPr>
          <a:xfrm flipV="1">
            <a:off x="1466530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8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5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5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5521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7001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69"/>
            <a:ext cx="10818" cy="35769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20" y="4802301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20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2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41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4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3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cxnSp>
        <p:nvCxnSpPr>
          <p:cNvPr id="55" name="꺾인 연결선 54"/>
          <p:cNvCxnSpPr/>
          <p:nvPr/>
        </p:nvCxnSpPr>
        <p:spPr>
          <a:xfrm rot="5400000" flipH="1" flipV="1">
            <a:off x="7452663" y="1875316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7" name="직사각형 56"/>
          <p:cNvSpPr/>
          <p:nvPr/>
        </p:nvSpPr>
        <p:spPr>
          <a:xfrm>
            <a:off x="2380618" y="1422070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67" name="직선 화살표 연결선 66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6" y="2924944"/>
            <a:ext cx="3511187" cy="34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2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4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3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6" y="2884873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2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8" name="오른쪽 화살표 17"/>
          <p:cNvSpPr/>
          <p:nvPr/>
        </p:nvSpPr>
        <p:spPr>
          <a:xfrm>
            <a:off x="223764" y="6260130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75091" y="3933057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475091" y="1124745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223764" y="3429002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27586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13184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528025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741071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1030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9"/>
            <a:ext cx="5752394" cy="655644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제시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24744"/>
            <a:ext cx="469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b="1" dirty="0" smtClean="0">
                <a:solidFill>
                  <a:srgbClr val="556F75"/>
                </a:solidFill>
              </a:rPr>
              <a:t>(</a:t>
            </a:r>
            <a:r>
              <a:rPr lang="ko-KR" altLang="en-US" b="1" dirty="0" smtClean="0">
                <a:solidFill>
                  <a:srgbClr val="556F75"/>
                </a:solidFill>
              </a:rPr>
              <a:t>생성</a:t>
            </a:r>
            <a:r>
              <a:rPr lang="en-US" altLang="ko-KR" b="1" dirty="0" smtClean="0">
                <a:solidFill>
                  <a:srgbClr val="556F75"/>
                </a:solidFill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00808"/>
            <a:ext cx="9046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</a:rPr>
              <a:t>과</a:t>
            </a:r>
            <a:r>
              <a:rPr lang="ko-KR" altLang="en-US" b="1" dirty="0">
                <a:solidFill>
                  <a:schemeClr val="accent1"/>
                </a:solidFill>
              </a:rPr>
              <a:t>거</a:t>
            </a:r>
            <a:r>
              <a:rPr lang="ko-KR" altLang="en-US" b="1" dirty="0" smtClean="0">
                <a:solidFill>
                  <a:schemeClr val="accent1"/>
                </a:solidFill>
              </a:rPr>
              <a:t>의 모션정보</a:t>
            </a:r>
            <a:r>
              <a:rPr lang="ko-KR" altLang="en-US" b="1" dirty="0" smtClean="0"/>
              <a:t>로</a:t>
            </a:r>
            <a:r>
              <a:rPr lang="ko-KR" altLang="en-US" b="1" dirty="0" smtClean="0">
                <a:solidFill>
                  <a:schemeClr val="accent1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미</a:t>
            </a:r>
            <a:r>
              <a:rPr lang="ko-KR" altLang="en-US" b="1" dirty="0">
                <a:solidFill>
                  <a:srgbClr val="FF0000"/>
                </a:solidFill>
              </a:rPr>
              <a:t>래</a:t>
            </a:r>
            <a:r>
              <a:rPr lang="ko-KR" altLang="en-US" b="1" dirty="0" smtClean="0">
                <a:solidFill>
                  <a:srgbClr val="FF0000"/>
                </a:solidFill>
              </a:rPr>
              <a:t>의 모션정보를 예측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생성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ko-KR" altLang="en-US" b="1" dirty="0" smtClean="0"/>
              <a:t>해낼 수 있을까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9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4796" y="2195572"/>
            <a:ext cx="6463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과거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829939" y="2195572"/>
            <a:ext cx="64633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미</a:t>
            </a:r>
            <a:r>
              <a:rPr lang="ko-KR" altLang="en-US" b="1" dirty="0"/>
              <a:t>래</a:t>
            </a:r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335045" y="5877273"/>
            <a:ext cx="47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에러의 누적을 방지</a:t>
            </a:r>
            <a:r>
              <a:rPr lang="ko-KR" altLang="en-US" sz="2400" dirty="0" smtClean="0"/>
              <a:t>해주는</a:t>
            </a:r>
            <a:r>
              <a:rPr lang="ko-KR" altLang="en-US" sz="2400" dirty="0" smtClean="0">
                <a:solidFill>
                  <a:srgbClr val="FF0000"/>
                </a:solidFill>
              </a:rPr>
              <a:t> </a:t>
            </a:r>
            <a:r>
              <a:rPr lang="ko-KR" altLang="en-US" sz="2400" dirty="0" smtClean="0"/>
              <a:t>역할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9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9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pic>
        <p:nvPicPr>
          <p:cNvPr id="20" name="그림 19">
            <a:hlinkClick r:id="rId4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5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7" y="2145222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5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학습환경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4" y="4027000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 smtClean="0">
                <a:solidFill>
                  <a:srgbClr val="FF0000"/>
                </a:solidFill>
              </a:rPr>
              <a:t>20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</a:t>
            </a:r>
            <a:r>
              <a:rPr lang="en-US" altLang="ko-KR" b="1" dirty="0" smtClean="0">
                <a:solidFill>
                  <a:schemeClr val="tx2"/>
                </a:solidFill>
              </a:rPr>
              <a:t>standard 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3"/>
            <a:ext cx="214033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학습 매개변수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7"/>
            <a:ext cx="141577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데이터셋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9" y="1698482"/>
            <a:ext cx="876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트레이닝 데이터 </a:t>
            </a:r>
            <a:r>
              <a:rPr lang="en-US" altLang="ko-KR" b="1" dirty="0" smtClean="0"/>
              <a:t>: </a:t>
            </a:r>
            <a:r>
              <a:rPr lang="ko-KR" altLang="en-US" b="1" dirty="0" smtClean="0">
                <a:solidFill>
                  <a:srgbClr val="FF0000"/>
                </a:solidFill>
              </a:rPr>
              <a:t>각각 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ko-KR" altLang="en-US" b="1" dirty="0" smtClean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남자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tx2"/>
                </a:solidFill>
              </a:rPr>
              <a:t>8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 smtClean="0"/>
              <a:t>과 여자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4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데이터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 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 </a:t>
            </a:r>
            <a:r>
              <a:rPr lang="en-US" altLang="ko-KR" b="1" smtClean="0">
                <a:solidFill>
                  <a:srgbClr val="FF0000"/>
                </a:solidFill>
              </a:rPr>
              <a:t>1224</a:t>
            </a:r>
            <a:r>
              <a:rPr lang="ko-KR" altLang="en-US" b="1" smtClean="0">
                <a:solidFill>
                  <a:srgbClr val="FF0000"/>
                </a:solidFill>
              </a:rPr>
              <a:t>개</a:t>
            </a:r>
            <a:r>
              <a:rPr lang="ko-KR" altLang="en-US" smtClean="0"/>
              <a:t>의 </a:t>
            </a:r>
            <a:r>
              <a:rPr lang="ko-KR" altLang="en-US" dirty="0" smtClean="0"/>
              <a:t>모션데이터</a:t>
            </a:r>
            <a:r>
              <a:rPr lang="en-US" altLang="ko-KR" dirty="0" smtClean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639" y="2499862"/>
            <a:ext cx="8534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테스트 데이터 </a:t>
            </a:r>
            <a:r>
              <a:rPr lang="en-US" altLang="ko-KR" b="1" dirty="0" smtClean="0"/>
              <a:t>: </a:t>
            </a:r>
            <a:r>
              <a:rPr lang="ko-KR" altLang="en-US" b="1" dirty="0">
                <a:solidFill>
                  <a:srgbClr val="FF0000"/>
                </a:solidFill>
              </a:rPr>
              <a:t>각각 </a:t>
            </a:r>
            <a:r>
              <a:rPr lang="en-US" altLang="ko-KR" b="1" dirty="0">
                <a:solidFill>
                  <a:srgbClr val="FF0000"/>
                </a:solidFill>
              </a:rPr>
              <a:t>68</a:t>
            </a:r>
            <a:r>
              <a:rPr lang="ko-KR" altLang="en-US" b="1" dirty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남자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tx2"/>
                </a:solidFill>
              </a:rPr>
              <a:t>2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/>
              <a:t>과 여자</a:t>
            </a:r>
            <a:r>
              <a:rPr lang="en-US" altLang="ko-KR" dirty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1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</a:t>
            </a:r>
            <a:r>
              <a:rPr lang="ko-KR" altLang="en-US" dirty="0"/>
              <a:t>데이터</a:t>
            </a:r>
            <a:endParaRPr lang="en-US" altLang="ko-KR" dirty="0"/>
          </a:p>
          <a:p>
            <a:r>
              <a:rPr lang="en-US" altLang="ko-KR" dirty="0"/>
              <a:t>		 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204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</a:t>
            </a:r>
            <a:r>
              <a:rPr lang="ko-KR" altLang="en-US" dirty="0"/>
              <a:t>모션데이터</a:t>
            </a:r>
            <a:r>
              <a:rPr lang="en-US" altLang="ko-KR" dirty="0"/>
              <a:t>)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활용방안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5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추후연구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8" y="4005066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8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24200" y="2636914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질</a:t>
            </a:r>
            <a:r>
              <a:rPr lang="ko-KR" altLang="en-US" sz="8000" b="1" dirty="0">
                <a:solidFill>
                  <a:srgbClr val="556F75"/>
                </a:solidFill>
                <a:sym typeface="Wingdings"/>
              </a:rPr>
              <a:t>문</a:t>
            </a: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 / </a:t>
            </a: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답변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8" y="6264771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3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10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3068961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9" y="821613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8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2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70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9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2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5" y="821114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감사합니다</a:t>
            </a:r>
            <a:r>
              <a:rPr lang="en-US" altLang="ko-KR" sz="2400" b="1" spc="5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1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7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9" y="1133205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7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5"/>
            <a:ext cx="7074786" cy="276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4" y="936341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9" y="1133205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4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경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3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9" y="1133205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7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신경망을 사용한 다양한 구조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3" y="1771034"/>
            <a:ext cx="8630949" cy="360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91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17634</TotalTime>
  <Words>1337</Words>
  <Application>Microsoft Office PowerPoint</Application>
  <PresentationFormat>화면 슬라이드 쇼(4:3)</PresentationFormat>
  <Paragraphs>413</Paragraphs>
  <Slides>37</Slides>
  <Notes>37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2016</cp:revision>
  <cp:lastPrinted>2017-10-11T21:09:37Z</cp:lastPrinted>
  <dcterms:created xsi:type="dcterms:W3CDTF">2016-04-23T14:22:20Z</dcterms:created>
  <dcterms:modified xsi:type="dcterms:W3CDTF">2017-12-12T12:44:45Z</dcterms:modified>
</cp:coreProperties>
</file>